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Gelasio"/>
      <p:regular r:id="rId13"/>
    </p:embeddedFont>
    <p:embeddedFont>
      <p:font typeface="Gelasio"/>
      <p:regular r:id="rId14"/>
    </p:embeddedFont>
    <p:embeddedFont>
      <p:font typeface="Gelasio"/>
      <p:regular r:id="rId15"/>
    </p:embeddedFont>
    <p:embeddedFont>
      <p:font typeface="Gelasio"/>
      <p:regular r:id="rId16"/>
    </p:embeddedFon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607" y="2829639"/>
            <a:ext cx="4919186" cy="257032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5522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Yasser - يَسير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60117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Simplifying Healthcare Access for Everyone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52192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Team Members: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5837277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Amro Abu Halema (Team Leader &amp; Backend),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6206847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Oun AlHabahbeh (Front end),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6576417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Mohammad Alnadi (Database),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93790" y="6945987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Zaid Eddin Al Faqih (Chatbot),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7315557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Owais Abu Omar (Notification)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7100"/>
            <a:ext cx="82599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Healthcare Access Challenge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742855"/>
            <a:ext cx="33092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Complex Booking Systems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32399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Patients struggle with multiple platforms, confusing interfaces, and language barriers when trying to schedule medical appointments.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4742855"/>
            <a:ext cx="29835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Transportation Barriers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53239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People with special needs face significant challenges finding appropriate medical transportation and accessibility support.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87193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Result: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Delayed care, missed appointments, and reduced access to essential healthcare services, especially for vulnerable populations.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54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One Simple Solution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34433"/>
            <a:ext cx="3664744" cy="2387084"/>
          </a:xfrm>
          <a:prstGeom prst="roundRect">
            <a:avLst>
              <a:gd name="adj" fmla="val 1425"/>
            </a:avLst>
          </a:prstGeom>
          <a:solidFill>
            <a:srgbClr val="464342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361248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Book Medical Appointments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205996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Connect with doctors, government services, and treatment centers effortlessly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134433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373433"/>
          </a:solidFill>
          <a:ln/>
        </p:spPr>
      </p:sp>
      <p:sp>
        <p:nvSpPr>
          <p:cNvPr id="8" name="Text 5"/>
          <p:cNvSpPr/>
          <p:nvPr/>
        </p:nvSpPr>
        <p:spPr>
          <a:xfrm>
            <a:off x="10398562" y="2361248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Accessible Transportation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562" y="3205996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Request wheelchair-accessible vehicles, companions, and specialized medical transport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48332"/>
            <a:ext cx="3664744" cy="2395657"/>
          </a:xfrm>
          <a:prstGeom prst="roundRect">
            <a:avLst>
              <a:gd name="adj" fmla="val 1420"/>
            </a:avLst>
          </a:prstGeom>
          <a:solidFill>
            <a:srgbClr val="373433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4975146"/>
            <a:ext cx="28763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AI-Powered Assistance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465564"/>
            <a:ext cx="3211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Get personalized help understanding your healthcare needs through intelligent chatbot support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748" y="4748332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73433"/>
          </a:solidFill>
          <a:ln/>
        </p:spPr>
      </p:sp>
      <p:sp>
        <p:nvSpPr>
          <p:cNvPr id="14" name="Text 11"/>
          <p:cNvSpPr/>
          <p:nvPr/>
        </p:nvSpPr>
        <p:spPr>
          <a:xfrm>
            <a:off x="10398562" y="49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Intelligent Reminders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562" y="5465564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notifications before appointments with options to modify or cancel bookings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838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71" y="2433757"/>
            <a:ext cx="5036939" cy="336220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15526" y="494348"/>
            <a:ext cx="5709404" cy="561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Innovative Technology Stack</a:t>
            </a:r>
            <a:endParaRPr lang="en-US" sz="350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526" y="1325642"/>
            <a:ext cx="449342" cy="44934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15526" y="1999655"/>
            <a:ext cx="2247186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Robust Backend</a:t>
            </a:r>
            <a:endParaRPr lang="en-US" sz="1750" dirty="0"/>
          </a:p>
        </p:txBody>
      </p:sp>
      <p:sp>
        <p:nvSpPr>
          <p:cNvPr id="7" name="Text 2"/>
          <p:cNvSpPr/>
          <p:nvPr/>
        </p:nvSpPr>
        <p:spPr>
          <a:xfrm>
            <a:off x="6115526" y="2388156"/>
            <a:ext cx="7885748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ASP.NET MVC Core APIs with SQL Server database ensuring secure, scalable data management and seamless integration</a:t>
            </a:r>
            <a:endParaRPr lang="en-US" sz="14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526" y="3322915"/>
            <a:ext cx="449342" cy="44934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115526" y="3996928"/>
            <a:ext cx="2405896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AI-Powered Intelligence</a:t>
            </a:r>
            <a:endParaRPr lang="en-US" sz="1750" dirty="0"/>
          </a:p>
        </p:txBody>
      </p:sp>
      <p:sp>
        <p:nvSpPr>
          <p:cNvPr id="10" name="Text 4"/>
          <p:cNvSpPr/>
          <p:nvPr/>
        </p:nvSpPr>
        <p:spPr>
          <a:xfrm>
            <a:off x="6115526" y="4385429"/>
            <a:ext cx="7885748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Google Gemini chatbot with NLP and translation capabilities, providing multilingual support and intelligent healthcare guidance</a:t>
            </a:r>
            <a:endParaRPr lang="en-US" sz="14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5526" y="5320189"/>
            <a:ext cx="449342" cy="44934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115526" y="5994202"/>
            <a:ext cx="2247186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Notifications</a:t>
            </a:r>
            <a:endParaRPr lang="en-US" sz="1750" dirty="0"/>
          </a:p>
        </p:txBody>
      </p:sp>
      <p:sp>
        <p:nvSpPr>
          <p:cNvPr id="13" name="Text 6"/>
          <p:cNvSpPr/>
          <p:nvPr/>
        </p:nvSpPr>
        <p:spPr>
          <a:xfrm>
            <a:off x="6115526" y="6382702"/>
            <a:ext cx="7885748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Firebase integration for real-time appointment confirmations and timely reminders, ensuring users never miss important healthcare appointments</a:t>
            </a:r>
            <a:endParaRPr lang="en-US" sz="1400" dirty="0"/>
          </a:p>
        </p:txBody>
      </p:sp>
      <p:sp>
        <p:nvSpPr>
          <p:cNvPr id="14" name="Text 7"/>
          <p:cNvSpPr/>
          <p:nvPr/>
        </p:nvSpPr>
        <p:spPr>
          <a:xfrm>
            <a:off x="6115526" y="7160181"/>
            <a:ext cx="7885748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Frontend: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Modern HTML, JavaScript, CSS with Bootstrap and SweetAlert for exceptional user experience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7112"/>
            <a:ext cx="65562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Impact &amp; Future Potential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86940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651k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2901196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Jordan Population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745944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People with disabilities who could benefit from accessible healthcare solutions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186940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85%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2901196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internet acces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3391614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Jordanian internet usage rate, ensuring wide platform accessibility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186940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40%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2901196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Appointment Issues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3745944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Reduction in missed medical appointments through smart reminder system by 10-15% in the first year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581560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49F8C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Vision: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Expand to include telemedicine, health record integration, and partnerships with major healthcare providers across the Kingdom.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93790" y="71594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"recording to jordanian goverment in 2015."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8633" y="568523"/>
            <a:ext cx="7699534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Ready to Transform Healthcare Access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08633" y="2399943"/>
            <a:ext cx="7389971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"يَسير makes healthcare accessible for everyone, breaking down barriers and simplifying the journey to better health."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3885307" y="2167771"/>
            <a:ext cx="22860" cy="1124426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6" name="Shape 3"/>
          <p:cNvSpPr/>
          <p:nvPr/>
        </p:nvSpPr>
        <p:spPr>
          <a:xfrm>
            <a:off x="6208633" y="3524369"/>
            <a:ext cx="3746540" cy="1849041"/>
          </a:xfrm>
          <a:prstGeom prst="roundRect">
            <a:avLst>
              <a:gd name="adj" fmla="val 1674"/>
            </a:avLst>
          </a:prstGeom>
          <a:solidFill>
            <a:srgbClr val="373433"/>
          </a:solidFill>
          <a:ln/>
        </p:spPr>
      </p:sp>
      <p:sp>
        <p:nvSpPr>
          <p:cNvPr id="7" name="Text 4"/>
          <p:cNvSpPr/>
          <p:nvPr/>
        </p:nvSpPr>
        <p:spPr>
          <a:xfrm>
            <a:off x="6414968" y="3730704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Scalable Platform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6414968" y="4176951"/>
            <a:ext cx="3333869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Built to grow with expanding user needs and healthcare partnerships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0161508" y="3524369"/>
            <a:ext cx="3746659" cy="1849041"/>
          </a:xfrm>
          <a:prstGeom prst="roundRect">
            <a:avLst>
              <a:gd name="adj" fmla="val 1674"/>
            </a:avLst>
          </a:prstGeom>
          <a:solidFill>
            <a:srgbClr val="373433"/>
          </a:solidFill>
          <a:ln/>
        </p:spPr>
      </p:sp>
      <p:sp>
        <p:nvSpPr>
          <p:cNvPr id="10" name="Text 7"/>
          <p:cNvSpPr/>
          <p:nvPr/>
        </p:nvSpPr>
        <p:spPr>
          <a:xfrm>
            <a:off x="10367843" y="3730704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Social Impact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367843" y="4176951"/>
            <a:ext cx="3333988" cy="990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Empowering individuals with special needs to access quality healthcare independently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8633" y="5579745"/>
            <a:ext cx="7699534" cy="1518999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</p:sp>
      <p:sp>
        <p:nvSpPr>
          <p:cNvPr id="13" name="Text 10"/>
          <p:cNvSpPr/>
          <p:nvPr/>
        </p:nvSpPr>
        <p:spPr>
          <a:xfrm>
            <a:off x="6414968" y="5786080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E98F1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Market Ready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6414968" y="6232327"/>
            <a:ext cx="7286863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AFCBF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Prototype tested and ready for deployment in the jordanian healthcare ecosystem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208633" y="7330916"/>
            <a:ext cx="7699534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Questions &amp; Discussion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2025-09-26T10:40:35Z</dcterms:created>
  <dcterms:modified xsi:type="dcterms:W3CDTF">2025-09-26T10:40:35Z</dcterms:modified>
</cp:coreProperties>
</file>